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25" Type="http://schemas.openxmlformats.org/officeDocument/2006/relationships/image" Target="../media/image163.png"/><Relationship Id="rId26" Type="http://schemas.openxmlformats.org/officeDocument/2006/relationships/image" Target="../media/image164.png"/><Relationship Id="rId27" Type="http://schemas.openxmlformats.org/officeDocument/2006/relationships/image" Target="../media/image165.png"/><Relationship Id="rId28" Type="http://schemas.openxmlformats.org/officeDocument/2006/relationships/image" Target="../media/image166.png"/><Relationship Id="rId29" Type="http://schemas.openxmlformats.org/officeDocument/2006/relationships/image" Target="../media/image167.png"/><Relationship Id="rId30" Type="http://schemas.openxmlformats.org/officeDocument/2006/relationships/image" Target="../media/image168.png"/><Relationship Id="rId31" Type="http://schemas.openxmlformats.org/officeDocument/2006/relationships/image" Target="../media/image169.png"/><Relationship Id="rId32" Type="http://schemas.openxmlformats.org/officeDocument/2006/relationships/image" Target="../media/image170.png"/><Relationship Id="rId33" Type="http://schemas.openxmlformats.org/officeDocument/2006/relationships/image" Target="../media/image1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73051" y="-1810922"/>
            <a:ext cx="9372246" cy="9372246"/>
            <a:chOff x="13673051" y="-1810922"/>
            <a:chExt cx="9372246" cy="9372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3051" y="-1810922"/>
              <a:ext cx="9372246" cy="9372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279" y="3046467"/>
            <a:ext cx="9259997" cy="33167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520" y="7147035"/>
            <a:ext cx="2483626" cy="7956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030" y="7688476"/>
            <a:ext cx="2598498" cy="16963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7496" y="2689524"/>
            <a:ext cx="9851678" cy="8484614"/>
            <a:chOff x="8507496" y="2689524"/>
            <a:chExt cx="9851678" cy="8484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7496" y="2689524"/>
              <a:ext cx="9851678" cy="84846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1996" y="924215"/>
            <a:ext cx="3632054" cy="772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579" y="2584645"/>
            <a:ext cx="10317703" cy="3022908"/>
            <a:chOff x="664579" y="2584645"/>
            <a:chExt cx="10317703" cy="302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579" y="2584645"/>
              <a:ext cx="10317703" cy="30229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0772" y="1914183"/>
            <a:ext cx="1686579" cy="9351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330" y="2811841"/>
            <a:ext cx="7837688" cy="28160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22522" y="5615644"/>
            <a:ext cx="4200000" cy="77045"/>
            <a:chOff x="9822522" y="5615644"/>
            <a:chExt cx="4200000" cy="77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822522" y="5615644"/>
              <a:ext cx="4200000" cy="77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4043" y="7728980"/>
            <a:ext cx="468528" cy="47619"/>
            <a:chOff x="11444043" y="7728980"/>
            <a:chExt cx="468528" cy="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444043" y="7728980"/>
              <a:ext cx="468528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27637" y="5629919"/>
            <a:ext cx="509773" cy="47619"/>
            <a:chOff x="11927637" y="5629919"/>
            <a:chExt cx="509773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927637" y="5629919"/>
              <a:ext cx="509773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4043" y="3530859"/>
            <a:ext cx="468528" cy="47619"/>
            <a:chOff x="11444043" y="3530859"/>
            <a:chExt cx="468528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444043" y="3530859"/>
              <a:ext cx="468528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1141" y="2584645"/>
            <a:ext cx="4849993" cy="6045817"/>
            <a:chOff x="12771141" y="2584645"/>
            <a:chExt cx="4849993" cy="60458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71141" y="2584645"/>
              <a:ext cx="4849993" cy="604581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5055" y="797695"/>
            <a:ext cx="9690552" cy="16415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579" y="6347474"/>
            <a:ext cx="10317703" cy="3022908"/>
            <a:chOff x="664579" y="6347474"/>
            <a:chExt cx="10317703" cy="30229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579" y="6347474"/>
              <a:ext cx="10317703" cy="30229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403" y="5768654"/>
            <a:ext cx="1796237" cy="9950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4935" y="6593239"/>
            <a:ext cx="8131078" cy="27469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31120" y="2703415"/>
            <a:ext cx="4926587" cy="25852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7450" y="4917587"/>
            <a:ext cx="5443130" cy="19917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06683" y="6649578"/>
            <a:ext cx="4929289" cy="20088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03406" y="3301843"/>
            <a:ext cx="1235278" cy="1929218"/>
            <a:chOff x="3403406" y="3301843"/>
            <a:chExt cx="1235278" cy="1929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403406" y="3301843"/>
              <a:ext cx="1235278" cy="1929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77" y="5627811"/>
            <a:ext cx="1235278" cy="1929218"/>
            <a:chOff x="5925177" y="5627811"/>
            <a:chExt cx="1235278" cy="19292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925177" y="5627811"/>
              <a:ext cx="1235278" cy="1929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48768" y="3301843"/>
            <a:ext cx="1235278" cy="1929218"/>
            <a:chOff x="10548768" y="3301843"/>
            <a:chExt cx="1235278" cy="19292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548768" y="3301843"/>
              <a:ext cx="1235278" cy="19292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034" y="2049641"/>
            <a:ext cx="16435620" cy="7242997"/>
            <a:chOff x="1185034" y="2049641"/>
            <a:chExt cx="16435620" cy="72429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034" y="2049641"/>
              <a:ext cx="16435620" cy="72429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055" y="797695"/>
            <a:ext cx="7509314" cy="16415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814" y="5585893"/>
            <a:ext cx="3537106" cy="23494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50760" y="3274557"/>
            <a:ext cx="5582040" cy="23494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53233" y="5457888"/>
            <a:ext cx="6492243" cy="2676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3818" y="3415150"/>
            <a:ext cx="5529773" cy="23601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6763" y="1852427"/>
            <a:ext cx="7105252" cy="6268647"/>
            <a:chOff x="10746763" y="1852427"/>
            <a:chExt cx="7105252" cy="62686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6763" y="1852427"/>
              <a:ext cx="7105252" cy="6268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404" y="4825967"/>
            <a:ext cx="2231242" cy="1067385"/>
            <a:chOff x="378404" y="4825967"/>
            <a:chExt cx="2231242" cy="10673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04" y="4825967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09646" y="5359659"/>
            <a:ext cx="386981" cy="61944"/>
            <a:chOff x="2609646" y="5359659"/>
            <a:chExt cx="386981" cy="619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09646" y="5359659"/>
              <a:ext cx="386981" cy="619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96627" y="4825967"/>
            <a:ext cx="2231242" cy="1067385"/>
            <a:chOff x="2996627" y="4825967"/>
            <a:chExt cx="2231242" cy="10673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6627" y="4825967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27869" y="5359659"/>
            <a:ext cx="386981" cy="61944"/>
            <a:chOff x="5227869" y="5359659"/>
            <a:chExt cx="386981" cy="619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227869" y="5359659"/>
              <a:ext cx="386981" cy="61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14850" y="4814693"/>
            <a:ext cx="2231242" cy="1067385"/>
            <a:chOff x="5614850" y="4814693"/>
            <a:chExt cx="2231242" cy="10673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4850" y="4814693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46093" y="5348385"/>
            <a:ext cx="386981" cy="61944"/>
            <a:chOff x="7846093" y="5348385"/>
            <a:chExt cx="386981" cy="619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846093" y="5348385"/>
              <a:ext cx="386981" cy="619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33074" y="4814693"/>
            <a:ext cx="2231242" cy="1067385"/>
            <a:chOff x="8233074" y="4814693"/>
            <a:chExt cx="2231242" cy="10673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3074" y="4814693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67953" y="4601504"/>
            <a:ext cx="386981" cy="61944"/>
            <a:chOff x="6567953" y="4601504"/>
            <a:chExt cx="386981" cy="619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567953" y="4601504"/>
              <a:ext cx="386981" cy="6194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5055" y="797695"/>
            <a:ext cx="15089114" cy="16415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2776637" y="8788552"/>
            <a:ext cx="20743429" cy="11295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0191" y="4812646"/>
            <a:ext cx="1519992" cy="5128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8855" y="4822170"/>
            <a:ext cx="1587954" cy="49378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33074" y="4822170"/>
            <a:ext cx="898964" cy="4937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67641" y="4822170"/>
            <a:ext cx="1675316" cy="5539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14850" y="3371601"/>
            <a:ext cx="2231242" cy="1067385"/>
            <a:chOff x="5614850" y="3371601"/>
            <a:chExt cx="2231242" cy="10673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14850" y="3371601"/>
              <a:ext cx="2231242" cy="106738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33074" y="3379078"/>
            <a:ext cx="898964" cy="49378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78404" y="6269059"/>
            <a:ext cx="2231242" cy="1067385"/>
            <a:chOff x="378404" y="6269059"/>
            <a:chExt cx="2231242" cy="10673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8404" y="6269059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1506" y="6055870"/>
            <a:ext cx="386981" cy="61944"/>
            <a:chOff x="1331506" y="6055870"/>
            <a:chExt cx="386981" cy="619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31506" y="6055870"/>
              <a:ext cx="386981" cy="619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96627" y="6269059"/>
            <a:ext cx="2231242" cy="1067385"/>
            <a:chOff x="2996627" y="6269059"/>
            <a:chExt cx="2231242" cy="106738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96627" y="6269059"/>
              <a:ext cx="2231242" cy="10673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49729" y="6055870"/>
            <a:ext cx="386981" cy="61944"/>
            <a:chOff x="3949729" y="6055870"/>
            <a:chExt cx="386981" cy="619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3949729" y="6055870"/>
              <a:ext cx="386981" cy="6194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97430" y="3896602"/>
            <a:ext cx="2637821" cy="5504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02203" y="5324107"/>
            <a:ext cx="2804507" cy="5656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38693" y="5321630"/>
            <a:ext cx="2486031" cy="56564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818969" y="5346407"/>
            <a:ext cx="2480545" cy="56564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7681" y="5343929"/>
            <a:ext cx="2480545" cy="56564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4251" y="6790939"/>
            <a:ext cx="2341945" cy="56564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06890" y="6796052"/>
            <a:ext cx="2393021" cy="550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6961" y="5672047"/>
            <a:ext cx="7106300" cy="47619"/>
            <a:chOff x="5196961" y="5672047"/>
            <a:chExt cx="7106300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196961" y="5672047"/>
              <a:ext cx="7106300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055" y="797695"/>
            <a:ext cx="8680743" cy="1641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118" y="1590035"/>
            <a:ext cx="8796743" cy="2997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8466" y="2766171"/>
            <a:ext cx="9255039" cy="1251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99" y="4546049"/>
            <a:ext cx="8898180" cy="38425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1276" y="4510128"/>
            <a:ext cx="9662086" cy="29139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6961" y="5672047"/>
            <a:ext cx="7106300" cy="47619"/>
            <a:chOff x="5196961" y="5672047"/>
            <a:chExt cx="7106300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196961" y="5672047"/>
              <a:ext cx="7106300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055" y="797695"/>
            <a:ext cx="8680743" cy="1641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118" y="1594476"/>
            <a:ext cx="4686163" cy="29884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67990" y="2779305"/>
            <a:ext cx="7859487" cy="12584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6186" y="4510124"/>
            <a:ext cx="9139790" cy="291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1276" y="4510124"/>
            <a:ext cx="7136609" cy="29139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22367"/>
            <a:ext cx="18285714" cy="609524"/>
            <a:chOff x="0" y="9722367"/>
            <a:chExt cx="18285714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22367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3743" y="2517354"/>
            <a:ext cx="4638228" cy="6171429"/>
            <a:chOff x="6823743" y="2517354"/>
            <a:chExt cx="4638228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7372" y="-265617"/>
              <a:ext cx="9276457" cy="123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3743" y="2517354"/>
              <a:ext cx="4638228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579" y="806771"/>
            <a:ext cx="8652372" cy="163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6645" y="2726018"/>
            <a:ext cx="4118410" cy="1327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3179" y="2517354"/>
            <a:ext cx="4638228" cy="6171429"/>
            <a:chOff x="12643179" y="2517354"/>
            <a:chExt cx="4638228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6809" y="-265617"/>
              <a:ext cx="9276457" cy="123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3179" y="2517354"/>
              <a:ext cx="4638228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0233" y="2716490"/>
            <a:ext cx="5204220" cy="12130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7391" y="2517354"/>
            <a:ext cx="4638228" cy="6171429"/>
            <a:chOff x="927391" y="2517354"/>
            <a:chExt cx="4638228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88979" y="-265617"/>
              <a:ext cx="9276457" cy="1234285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391" y="2517354"/>
              <a:ext cx="4638228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2738" y="2726014"/>
            <a:ext cx="4823829" cy="1327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4847" y="3904361"/>
            <a:ext cx="4240061" cy="40124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1675" y="3904361"/>
            <a:ext cx="4334242" cy="42775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90590" y="3904361"/>
            <a:ext cx="4174042" cy="42775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06075" y="-4319605"/>
            <a:ext cx="10688388" cy="10688388"/>
            <a:chOff x="-1306075" y="-4319605"/>
            <a:chExt cx="10688388" cy="10688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06075" y="-4319605"/>
              <a:ext cx="10688388" cy="10688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63335" y="1361138"/>
            <a:ext cx="6896540" cy="10015288"/>
            <a:chOff x="-1463335" y="1361138"/>
            <a:chExt cx="6896540" cy="10015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63335" y="1361138"/>
              <a:ext cx="6896540" cy="100152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286" y="1128635"/>
            <a:ext cx="8264462" cy="286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0941" y="9059914"/>
            <a:ext cx="6912545" cy="8191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0168" y="2918339"/>
            <a:ext cx="2213395" cy="896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6798" y="-340869"/>
            <a:ext cx="8039628" cy="10730509"/>
            <a:chOff x="10406798" y="-340869"/>
            <a:chExt cx="8039628" cy="10730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6798" y="-340869"/>
              <a:ext cx="8039628" cy="107305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79543" y="8099984"/>
            <a:ext cx="2598546" cy="1702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825" y="3708730"/>
            <a:ext cx="14647619" cy="6640110"/>
            <a:chOff x="1796825" y="3708730"/>
            <a:chExt cx="14647619" cy="66401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06349" y="3910744"/>
              <a:ext cx="3238095" cy="6435916"/>
              <a:chOff x="13206349" y="3910744"/>
              <a:chExt cx="3238095" cy="64359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06349" y="3910744"/>
                <a:ext cx="3238095" cy="643591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96825" y="3910744"/>
              <a:ext cx="3238095" cy="6435916"/>
              <a:chOff x="1796825" y="3910744"/>
              <a:chExt cx="3238095" cy="643591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6825" y="3910744"/>
                <a:ext cx="3238095" cy="64359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23810" y="3910744"/>
              <a:ext cx="3238095" cy="6435916"/>
              <a:chOff x="7523810" y="3910744"/>
              <a:chExt cx="3238095" cy="643591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23810" y="3910744"/>
                <a:ext cx="3238095" cy="643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63492" y="3708730"/>
              <a:ext cx="3142857" cy="3142857"/>
              <a:chOff x="13263492" y="3708730"/>
              <a:chExt cx="3142857" cy="314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63492" y="3708730"/>
                <a:ext cx="3142857" cy="314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58730" y="3708730"/>
              <a:ext cx="3142857" cy="3142857"/>
              <a:chOff x="7558730" y="3708730"/>
              <a:chExt cx="3142857" cy="314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58730" y="3708730"/>
                <a:ext cx="3142857" cy="314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53968" y="3708730"/>
              <a:ext cx="3142857" cy="3142857"/>
              <a:chOff x="1853968" y="3708730"/>
              <a:chExt cx="3142857" cy="314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968" y="3708730"/>
                <a:ext cx="3142857" cy="3142857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984" y="815660"/>
            <a:ext cx="3057045" cy="21777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58367" y="4166281"/>
            <a:ext cx="1953152" cy="1953152"/>
            <a:chOff x="13858367" y="4166281"/>
            <a:chExt cx="1953152" cy="19531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8367" y="4166281"/>
              <a:ext cx="1953152" cy="1953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16084" y="4072266"/>
            <a:ext cx="1609101" cy="1710426"/>
            <a:chOff x="8316084" y="4072266"/>
            <a:chExt cx="1609101" cy="17104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6084" y="4072266"/>
              <a:ext cx="1609101" cy="17104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77692" y="4503022"/>
            <a:ext cx="1295410" cy="1279670"/>
            <a:chOff x="2777692" y="4503022"/>
            <a:chExt cx="1295410" cy="12796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7692" y="4503022"/>
              <a:ext cx="1295410" cy="12796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2437" y="6081394"/>
            <a:ext cx="2793096" cy="7354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34856" y="5730736"/>
            <a:ext cx="2602496" cy="9619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0831" y="5867466"/>
            <a:ext cx="2644249" cy="7443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9524"/>
            <a:ext cx="18285714" cy="9676190"/>
            <a:chOff x="0" y="609524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4469841"/>
              <a:ext cx="9773027" cy="5815873"/>
              <a:chOff x="0" y="4469841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4469841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2857" y="609524"/>
              <a:ext cx="9142857" cy="9676190"/>
              <a:chOff x="9142857" y="609524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609524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186" y="1173266"/>
            <a:ext cx="9435000" cy="18082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1850" y="1557356"/>
            <a:ext cx="8265617" cy="9935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4381" y="1746543"/>
            <a:ext cx="7366477" cy="21688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10074" y="4021413"/>
            <a:ext cx="7106300" cy="47619"/>
            <a:chOff x="10110074" y="4021413"/>
            <a:chExt cx="710630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0074" y="4021413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234" y="2624761"/>
            <a:ext cx="7974114" cy="6443415"/>
            <a:chOff x="785234" y="2624761"/>
            <a:chExt cx="7974114" cy="64434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234" y="2624761"/>
              <a:ext cx="7974114" cy="6443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64091" y="6927112"/>
            <a:ext cx="7106300" cy="47619"/>
            <a:chOff x="10064091" y="6927112"/>
            <a:chExt cx="7106300" cy="47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4091" y="6927112"/>
              <a:ext cx="7106300" cy="476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2802" y="4191231"/>
            <a:ext cx="7486084" cy="9702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70418" y="4112583"/>
            <a:ext cx="5416144" cy="30797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41812" y="7266165"/>
            <a:ext cx="4011065" cy="9935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0857" y="7990352"/>
            <a:ext cx="7139639" cy="1254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9524"/>
            <a:ext cx="18285714" cy="9676190"/>
            <a:chOff x="0" y="609524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4469841"/>
              <a:ext cx="9773027" cy="5815873"/>
              <a:chOff x="0" y="4469841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4469841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2857" y="609524"/>
              <a:ext cx="9142857" cy="9676190"/>
              <a:chOff x="9142857" y="609524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609524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186" y="1173267"/>
            <a:ext cx="6411276" cy="18082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3714" y="1159015"/>
            <a:ext cx="3641886" cy="13247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0857" y="2235524"/>
            <a:ext cx="6813362" cy="3865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56095" y="6105657"/>
            <a:ext cx="7106300" cy="47619"/>
            <a:chOff x="10156095" y="6105657"/>
            <a:chExt cx="710630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6095" y="6105657"/>
              <a:ext cx="710630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8404" y="3471082"/>
            <a:ext cx="8408391" cy="4502130"/>
            <a:chOff x="378404" y="3471082"/>
            <a:chExt cx="8408391" cy="45021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404" y="3471082"/>
              <a:ext cx="8408391" cy="45021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03714" y="6457952"/>
            <a:ext cx="5866714" cy="1324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41810" y="7669331"/>
            <a:ext cx="6466733" cy="21987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9835" y="7357559"/>
            <a:ext cx="2671107" cy="1292594"/>
            <a:chOff x="7829835" y="7357559"/>
            <a:chExt cx="2671107" cy="1292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9835" y="7357559"/>
              <a:ext cx="2671107" cy="1292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910" y="3019034"/>
            <a:ext cx="2448320" cy="2573501"/>
            <a:chOff x="974910" y="3019034"/>
            <a:chExt cx="2448320" cy="2573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4910" y="3019034"/>
              <a:ext cx="2448320" cy="2448320"/>
              <a:chOff x="974910" y="3019034"/>
              <a:chExt cx="2448320" cy="244832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74910" y="3019034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0943" y="4779627"/>
              <a:ext cx="2434082" cy="812909"/>
              <a:chOff x="980943" y="4779627"/>
              <a:chExt cx="2434082" cy="8129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0943" y="4779627"/>
                <a:ext cx="2434082" cy="812909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30941" y="3791856"/>
            <a:ext cx="4430410" cy="1148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3654" y="3048394"/>
            <a:ext cx="2448320" cy="2573501"/>
            <a:chOff x="3823654" y="3048394"/>
            <a:chExt cx="2448320" cy="25735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23654" y="3048394"/>
              <a:ext cx="2448320" cy="2448320"/>
              <a:chOff x="3823654" y="3048394"/>
              <a:chExt cx="2448320" cy="24483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23654" y="3048394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29687" y="4808986"/>
              <a:ext cx="2434082" cy="812909"/>
              <a:chOff x="3829687" y="4808986"/>
              <a:chExt cx="2434082" cy="8129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9687" y="4808986"/>
                <a:ext cx="2434082" cy="8129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399992" y="5592535"/>
            <a:ext cx="2146542" cy="1350012"/>
            <a:chOff x="2399992" y="5592535"/>
            <a:chExt cx="2146542" cy="13500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9992" y="5592535"/>
              <a:ext cx="2146542" cy="135001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5390" y="806771"/>
            <a:ext cx="15041229" cy="16300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5390" y="1700771"/>
            <a:ext cx="4909610" cy="16300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1002" y="3792374"/>
            <a:ext cx="4619456" cy="11791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4230" y="6787497"/>
            <a:ext cx="2448320" cy="2573501"/>
            <a:chOff x="944230" y="6787497"/>
            <a:chExt cx="2448320" cy="257350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4230" y="6787497"/>
              <a:ext cx="2448320" cy="2448320"/>
              <a:chOff x="944230" y="6787497"/>
              <a:chExt cx="2448320" cy="24483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4230" y="6787497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0262" y="8548090"/>
              <a:ext cx="2434082" cy="812909"/>
              <a:chOff x="950262" y="8548090"/>
              <a:chExt cx="2434082" cy="81290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0262" y="8548090"/>
                <a:ext cx="2434082" cy="812909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86551" y="7748100"/>
            <a:ext cx="4498856" cy="7174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73686" y="6787497"/>
            <a:ext cx="2448320" cy="2573501"/>
            <a:chOff x="3873686" y="6787497"/>
            <a:chExt cx="2448320" cy="25735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873686" y="6787497"/>
              <a:ext cx="2448320" cy="2448320"/>
              <a:chOff x="3873686" y="6787497"/>
              <a:chExt cx="2448320" cy="244832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73686" y="6787497"/>
                <a:ext cx="2448320" cy="24483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79719" y="8548090"/>
              <a:ext cx="2434082" cy="812909"/>
              <a:chOff x="3879719" y="8548090"/>
              <a:chExt cx="2434082" cy="8129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79719" y="8548090"/>
                <a:ext cx="2434082" cy="81290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144989" y="2092470"/>
            <a:ext cx="5104789" cy="3500066"/>
            <a:chOff x="8144989" y="2092470"/>
            <a:chExt cx="5104789" cy="350006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4989" y="2092470"/>
              <a:ext cx="5104789" cy="35000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44989" y="5853192"/>
            <a:ext cx="5104789" cy="3768159"/>
            <a:chOff x="8144989" y="5853192"/>
            <a:chExt cx="5104789" cy="376815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4989" y="5853192"/>
              <a:ext cx="5104789" cy="37681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59683" y="7562688"/>
            <a:ext cx="4426180" cy="11789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02297" y="3056054"/>
            <a:ext cx="7335390" cy="206021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13893" y="6812919"/>
            <a:ext cx="6963837" cy="2060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76190"/>
            <a:ext cx="18285714" cy="609524"/>
            <a:chOff x="0" y="967619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7619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197" y="1281902"/>
            <a:ext cx="10039325" cy="19417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835" y="2928673"/>
            <a:ext cx="12681966" cy="61340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144" y="1098238"/>
            <a:ext cx="7137781" cy="163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829" y="4896732"/>
            <a:ext cx="3856096" cy="3085714"/>
            <a:chOff x="577829" y="4896732"/>
            <a:chExt cx="3856096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29" y="4896732"/>
              <a:ext cx="3856096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8591" y="4896732"/>
            <a:ext cx="2472948" cy="3085714"/>
            <a:chOff x="5138591" y="4896732"/>
            <a:chExt cx="2472948" cy="30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8591" y="4896732"/>
              <a:ext cx="2472948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8409" y="5723181"/>
            <a:ext cx="7106300" cy="47619"/>
            <a:chOff x="5228409" y="5723181"/>
            <a:chExt cx="7106300" cy="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228409" y="5723181"/>
              <a:ext cx="710630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0747" y="4896732"/>
            <a:ext cx="4777572" cy="3085714"/>
            <a:chOff x="11140747" y="4896732"/>
            <a:chExt cx="4777572" cy="30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0747" y="4896732"/>
              <a:ext cx="4777572" cy="308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43" y="2408800"/>
            <a:ext cx="4860076" cy="25895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4581" y="2370448"/>
            <a:ext cx="6411552" cy="19583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72038" y="8142378"/>
            <a:ext cx="5060001" cy="6729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8431" y="8148731"/>
            <a:ext cx="4906610" cy="6602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02626" y="8142378"/>
            <a:ext cx="6788858" cy="1023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532" y="806771"/>
            <a:ext cx="11124257" cy="1630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8409" y="5723181"/>
            <a:ext cx="7106300" cy="47619"/>
            <a:chOff x="5228409" y="5723181"/>
            <a:chExt cx="710630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228409" y="5723181"/>
              <a:ext cx="7106300" cy="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61932" y="2293746"/>
            <a:ext cx="10843866" cy="1160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34017" y="2274698"/>
            <a:ext cx="12465400" cy="11888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5547" y="3513639"/>
            <a:ext cx="8201379" cy="62193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39448" y="3359114"/>
            <a:ext cx="9116818" cy="6426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072" y="236943"/>
            <a:ext cx="2040890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531" y="806771"/>
            <a:ext cx="13513334" cy="1630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706871"/>
            <a:ext cx="18285714" cy="609524"/>
            <a:chOff x="0" y="9706871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06871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63387" y="-842245"/>
            <a:ext cx="33650896" cy="127861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2023-11-15T00:48:54Z</dcterms:created>
  <dcterms:modified xsi:type="dcterms:W3CDTF">2023-11-15T00:48:54Z</dcterms:modified>
</cp:coreProperties>
</file>